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01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19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6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07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59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1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35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75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98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2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47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C7435-6633-40E0-994A-D570138A2B91}" type="datetimeFigureOut">
              <a:rPr lang="hr-HR" smtClean="0"/>
              <a:t>12.7.2018.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68F3-E8F4-45CE-8703-8BD9025B87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2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Eva\Desktop\shutterstock_28668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856" y="-315416"/>
            <a:ext cx="131852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8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Eva\Desktop\Mountain-Sea-Sky-Desktop-Wallpaper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394" y="-243408"/>
            <a:ext cx="126286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Eva\Downloads\11 studeni - Ozdravljenje slijep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2300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0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http://cdn7.whiskeyriff.com/wp-content/uploads/2016/06/sunse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82" y="-15669"/>
            <a:ext cx="9165882" cy="68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7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Eva\Desktop\winter-mountains-with-snow-30_www.FullHDWpp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76" y="0"/>
            <a:ext cx="1218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6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Eva</cp:lastModifiedBy>
  <cp:revision>2</cp:revision>
  <dcterms:created xsi:type="dcterms:W3CDTF">2018-07-12T15:10:26Z</dcterms:created>
  <dcterms:modified xsi:type="dcterms:W3CDTF">2018-07-12T15:21:53Z</dcterms:modified>
</cp:coreProperties>
</file>